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5"/>
  </p:notesMasterIdLst>
  <p:sldIdLst>
    <p:sldId id="258" r:id="rId2"/>
    <p:sldId id="281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78" r:id="rId12"/>
    <p:sldId id="265" r:id="rId13"/>
    <p:sldId id="27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83" r:id="rId23"/>
    <p:sldId id="282" r:id="rId24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6"/>
    <p:restoredTop sz="94699"/>
  </p:normalViewPr>
  <p:slideViewPr>
    <p:cSldViewPr snapToGrid="0">
      <p:cViewPr varScale="1">
        <p:scale>
          <a:sx n="215" d="100"/>
          <a:sy n="215" d="100"/>
        </p:scale>
        <p:origin x="6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7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17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89F0E-3792-CA62-6C50-98BD4AAC016D}"/>
              </a:ext>
            </a:extLst>
          </p:cNvPr>
          <p:cNvSpPr txBox="1">
            <a:spLocks/>
          </p:cNvSpPr>
          <p:nvPr/>
        </p:nvSpPr>
        <p:spPr>
          <a:xfrm>
            <a:off x="3112592" y="25717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</a:pP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ณัฐวิทย์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จันทร์เจริญ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65056035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พรรษมน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มะโนมัย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ศุภวิชญ์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รุจิเมธาภาส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65056086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ภัทรพล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พูนสมบัติ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65056069</a:t>
            </a:r>
            <a:br>
              <a:rPr lang="th-TH" sz="2000" b="0" dirty="0">
                <a:latin typeface="Abadi MT Condensed Light" panose="020B0306030101010103" pitchFamily="34" charset="77"/>
              </a:rPr>
            </a:br>
            <a:endParaRPr lang="en-TH" sz="2000" b="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91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880836-37BE-9866-5C73-607A1178F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53" y="967063"/>
            <a:ext cx="2460831" cy="150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C0947B-EA50-9BD6-258A-1D762A268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55" y="932234"/>
            <a:ext cx="2639373" cy="16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5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6E325-4F45-54FD-FC45-9455263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520028" cy="825682"/>
          </a:xfrm>
        </p:spPr>
        <p:txBody>
          <a:bodyPr/>
          <a:lstStyle/>
          <a:p>
            <a:r>
              <a:rPr lang="en-TH" dirty="0"/>
              <a:t>Residual </a:t>
            </a:r>
            <a:br>
              <a:rPr lang="en-TH" dirty="0"/>
            </a:br>
            <a:r>
              <a:rPr lang="en-TH" dirty="0"/>
              <a:t>vs </a:t>
            </a:r>
            <a:br>
              <a:rPr lang="en-TH" dirty="0"/>
            </a:br>
            <a:r>
              <a:rPr lang="en-TH" dirty="0"/>
              <a:t>Fitted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B4AB42-21BB-E1E1-B076-3C97D2BC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5" y="351578"/>
            <a:ext cx="4278201" cy="42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074856" y="3625219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DFAA76B-14BA-9074-F2AB-21F538D8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355" y="4202576"/>
            <a:ext cx="870940" cy="3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369</Words>
  <Application>Microsoft Macintosh PowerPoint</Application>
  <PresentationFormat>On-screen Show (16:9)</PresentationFormat>
  <Paragraphs>42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Abadi MT Condensed Light</vt:lpstr>
      <vt:lpstr>Lato</vt:lpstr>
      <vt:lpstr>Roboto</vt:lpstr>
      <vt:lpstr>Raleway</vt:lpstr>
      <vt:lpstr>Arial</vt:lpstr>
      <vt:lpstr>Streamline</vt:lpstr>
      <vt:lpstr>Car price prediction : Linear Algebra for Data Science</vt:lpstr>
      <vt:lpstr>Team member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  <vt:lpstr>Correlation of  3 linear features</vt:lpstr>
      <vt:lpstr>Residual  vs  Fitted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15</cp:revision>
  <dcterms:modified xsi:type="dcterms:W3CDTF">2022-10-15T06:51:58Z</dcterms:modified>
</cp:coreProperties>
</file>